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2" r:id="rId2"/>
  </p:sldMasterIdLst>
  <p:notesMasterIdLst>
    <p:notesMasterId r:id="rId4"/>
  </p:notesMasterIdLst>
  <p:sldIdLst>
    <p:sldId id="264" r:id="rId3"/>
  </p:sldIdLst>
  <p:sldSz cx="6858000" cy="51435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olina Dobrowolska-Martini" initials="KD" lastIdx="1" clrIdx="0">
    <p:extLst>
      <p:ext uri="{19B8F6BF-5375-455C-9EA6-DF929625EA0E}">
        <p15:presenceInfo xmlns:p15="http://schemas.microsoft.com/office/powerpoint/2012/main" userId="S-1-5-21-3451370979-2974880822-2516686120-11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E87F"/>
    <a:srgbClr val="ED6D92"/>
    <a:srgbClr val="508246"/>
    <a:srgbClr val="94AC3B"/>
    <a:srgbClr val="000000"/>
    <a:srgbClr val="0088B9"/>
    <a:srgbClr val="FFEC00"/>
    <a:srgbClr val="D8D8D8"/>
    <a:srgbClr val="4434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3" autoAdjust="0"/>
    <p:restoredTop sz="94660"/>
  </p:normalViewPr>
  <p:slideViewPr>
    <p:cSldViewPr>
      <p:cViewPr varScale="1">
        <p:scale>
          <a:sx n="143" d="100"/>
          <a:sy n="143" d="100"/>
        </p:scale>
        <p:origin x="1794" y="10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010B7-F768-483A-8963-26FC25E7CBEC}" type="datetimeFigureOut">
              <a:rPr lang="pl-PL" smtClean="0"/>
              <a:t>07.07.2023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44BC3-1525-4D5B-924C-374E34B0A3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2534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9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0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2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23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4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25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6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27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8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29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0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1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2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3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4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5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6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7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8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9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0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41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43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4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45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6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47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8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5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7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8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9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3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5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6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7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8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owital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26" y="5020022"/>
            <a:ext cx="2295000" cy="144000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9" name="Rectangle 8"/>
          <p:cNvSpPr/>
          <p:nvPr userDrawn="1"/>
        </p:nvSpPr>
        <p:spPr>
          <a:xfrm>
            <a:off x="4579074" y="5020038"/>
            <a:ext cx="2284200" cy="144000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2294874" y="5020038"/>
            <a:ext cx="2284200" cy="144000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987772"/>
            <a:ext cx="6858000" cy="4032250"/>
          </a:xfrm>
        </p:spPr>
        <p:txBody>
          <a:bodyPr/>
          <a:lstStyle>
            <a:lvl1pPr>
              <a:buClr>
                <a:srgbClr val="0088B9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C4D2190B-761A-432E-8A84-E2F0F52EE1E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588540573"/>
              </p:ext>
            </p:extLst>
          </p:nvPr>
        </p:nvGraphicFramePr>
        <p:xfrm>
          <a:off x="242646" y="123478"/>
          <a:ext cx="738082" cy="720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594908" imgH="1597265" progId="CorelDraw.Graphic.17">
                  <p:embed/>
                </p:oleObj>
              </mc:Choice>
              <mc:Fallback>
                <p:oleObj name="CorelDRAW" r:id="rId2" imgW="1594908" imgH="1597265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2646" y="123478"/>
                        <a:ext cx="738082" cy="720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E1E696C9-66FF-4328-9400-9F7613884407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025002054"/>
              </p:ext>
            </p:extLst>
          </p:nvPr>
        </p:nvGraphicFramePr>
        <p:xfrm>
          <a:off x="5192644" y="195486"/>
          <a:ext cx="1476716" cy="576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9128731" imgH="3653970" progId="CorelDraw.Graphic.17">
                  <p:embed/>
                </p:oleObj>
              </mc:Choice>
              <mc:Fallback>
                <p:oleObj name="CorelDRAW" r:id="rId4" imgW="9128731" imgH="365397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92644" y="195486"/>
                        <a:ext cx="1476716" cy="576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506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000000"/>
                </a:solidFill>
              </a:defRPr>
            </a:lvl1pPr>
          </a:lstStyle>
          <a:p>
            <a:fld id="{2BBF4EC4-3657-487F-8438-05F2DEB25BF1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16" name="Obiekt 15">
            <a:extLst>
              <a:ext uri="{FF2B5EF4-FFF2-40B4-BE49-F238E27FC236}">
                <a16:creationId xmlns:a16="http://schemas.microsoft.com/office/drawing/2014/main" id="{A7F2E721-4640-4FF0-8C51-135CB82CE92F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452488047"/>
              </p:ext>
            </p:extLst>
          </p:nvPr>
        </p:nvGraphicFramePr>
        <p:xfrm>
          <a:off x="5872944" y="4747735"/>
          <a:ext cx="580393" cy="312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991320" imgH="1209418" progId="CorelDraw.Graphic.17">
                  <p:embed/>
                </p:oleObj>
              </mc:Choice>
              <mc:Fallback>
                <p:oleObj name="CorelDRAW" r:id="rId2" imgW="2991320" imgH="1209418" progId="CorelDraw.Graphic.17">
                  <p:embed/>
                  <p:pic>
                    <p:nvPicPr>
                      <p:cNvPr id="15" name="Obiekt 14">
                        <a:extLst>
                          <a:ext uri="{FF2B5EF4-FFF2-40B4-BE49-F238E27FC236}">
                            <a16:creationId xmlns:a16="http://schemas.microsoft.com/office/drawing/2014/main" id="{63BFDEC7-3552-49C9-8318-8F294F7098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72944" y="4747735"/>
                        <a:ext cx="580393" cy="312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iekt 16">
            <a:extLst>
              <a:ext uri="{FF2B5EF4-FFF2-40B4-BE49-F238E27FC236}">
                <a16:creationId xmlns:a16="http://schemas.microsoft.com/office/drawing/2014/main" id="{ABDD8C59-FBC6-45A4-B967-A27F3FDD06AB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92033870"/>
              </p:ext>
            </p:extLst>
          </p:nvPr>
        </p:nvGraphicFramePr>
        <p:xfrm>
          <a:off x="387386" y="4708930"/>
          <a:ext cx="289083" cy="385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594908" imgH="1597265" progId="CorelDraw.Graphic.17">
                  <p:embed/>
                </p:oleObj>
              </mc:Choice>
              <mc:Fallback>
                <p:oleObj name="CorelDRAW" r:id="rId4" imgW="1594908" imgH="1597265" progId="CorelDraw.Graphic.17">
                  <p:embed/>
                  <p:pic>
                    <p:nvPicPr>
                      <p:cNvPr id="16" name="Obiekt 15">
                        <a:extLst>
                          <a:ext uri="{FF2B5EF4-FFF2-40B4-BE49-F238E27FC236}">
                            <a16:creationId xmlns:a16="http://schemas.microsoft.com/office/drawing/2014/main" id="{060ED702-8756-4DAE-B360-6E255759AB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7386" y="4708930"/>
                        <a:ext cx="289083" cy="385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742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FFFFFF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514350" y="1923679"/>
            <a:ext cx="5829300" cy="1102519"/>
          </a:xfrm>
        </p:spPr>
        <p:txBody>
          <a:bodyPr>
            <a:noAutofit/>
          </a:bodyPr>
          <a:lstStyle>
            <a:lvl1pPr algn="l">
              <a:defRPr sz="5400" b="1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fld id="{E340FC27-C855-452C-A0BE-A201BEF6E25C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E286901F-9450-482B-A648-92E85B7CA63E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636690441"/>
              </p:ext>
            </p:extLst>
          </p:nvPr>
        </p:nvGraphicFramePr>
        <p:xfrm>
          <a:off x="404665" y="4711752"/>
          <a:ext cx="286394" cy="383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529207" imgH="529989" progId="CorelDraw.Graphic.17">
                  <p:embed/>
                </p:oleObj>
              </mc:Choice>
              <mc:Fallback>
                <p:oleObj name="CorelDRAW" r:id="rId2" imgW="529207" imgH="52998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4665" y="4711752"/>
                        <a:ext cx="286394" cy="383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9B487A09-DE09-465C-A218-170ACEFF8ED9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938164532"/>
              </p:ext>
            </p:extLst>
          </p:nvPr>
        </p:nvGraphicFramePr>
        <p:xfrm>
          <a:off x="5913276" y="4747733"/>
          <a:ext cx="580394" cy="312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991320" imgH="1209418" progId="CorelDraw.Graphic.17">
                  <p:embed/>
                </p:oleObj>
              </mc:Choice>
              <mc:Fallback>
                <p:oleObj name="CorelDRAW" r:id="rId4" imgW="2991320" imgH="1209418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3276" y="4747733"/>
                        <a:ext cx="580394" cy="312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7028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ń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26" y="5020022"/>
            <a:ext cx="2295000" cy="144000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9" name="Rectangle 8"/>
          <p:cNvSpPr/>
          <p:nvPr userDrawn="1"/>
        </p:nvSpPr>
        <p:spPr>
          <a:xfrm>
            <a:off x="4579074" y="5020038"/>
            <a:ext cx="2284200" cy="144000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2294874" y="5020038"/>
            <a:ext cx="2284200" cy="144000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987772"/>
            <a:ext cx="6858000" cy="4032250"/>
          </a:xfrm>
        </p:spPr>
        <p:txBody>
          <a:bodyPr/>
          <a:lstStyle>
            <a:lvl1pPr>
              <a:buClr>
                <a:srgbClr val="0088B9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42900" y="2506588"/>
            <a:ext cx="6172200" cy="857250"/>
          </a:xfrm>
        </p:spPr>
        <p:txBody>
          <a:bodyPr>
            <a:no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graphicFrame>
        <p:nvGraphicFramePr>
          <p:cNvPr id="12" name="Obiekt 11">
            <a:extLst>
              <a:ext uri="{FF2B5EF4-FFF2-40B4-BE49-F238E27FC236}">
                <a16:creationId xmlns:a16="http://schemas.microsoft.com/office/drawing/2014/main" id="{55081A81-49E2-4A0D-B974-26A545F3EEF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736393807"/>
              </p:ext>
            </p:extLst>
          </p:nvPr>
        </p:nvGraphicFramePr>
        <p:xfrm>
          <a:off x="242646" y="123478"/>
          <a:ext cx="540060" cy="720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594908" imgH="1597265" progId="CorelDraw.Graphic.17">
                  <p:embed/>
                </p:oleObj>
              </mc:Choice>
              <mc:Fallback>
                <p:oleObj name="CorelDRAW" r:id="rId2" imgW="1594908" imgH="1597265" progId="CorelDraw.Graphic.17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C4D2190B-761A-432E-8A84-E2F0F52EE1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2646" y="123478"/>
                        <a:ext cx="540060" cy="720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iekt 12">
            <a:extLst>
              <a:ext uri="{FF2B5EF4-FFF2-40B4-BE49-F238E27FC236}">
                <a16:creationId xmlns:a16="http://schemas.microsoft.com/office/drawing/2014/main" id="{48B9F8D1-86A3-4BB8-959E-0BE331EB7877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79568574"/>
              </p:ext>
            </p:extLst>
          </p:nvPr>
        </p:nvGraphicFramePr>
        <p:xfrm>
          <a:off x="5534830" y="195486"/>
          <a:ext cx="1080524" cy="576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9128731" imgH="3653970" progId="CorelDraw.Graphic.17">
                  <p:embed/>
                </p:oleObj>
              </mc:Choice>
              <mc:Fallback>
                <p:oleObj name="CorelDRAW" r:id="rId4" imgW="9128731" imgH="3653970" progId="CorelDraw.Graphic.17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E1E696C9-66FF-4328-9400-9F7613884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34830" y="195486"/>
                        <a:ext cx="1080524" cy="576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3465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owital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20538"/>
            <a:ext cx="6863274" cy="108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8" name="Rectangle 7"/>
          <p:cNvSpPr/>
          <p:nvPr userDrawn="1"/>
        </p:nvSpPr>
        <p:spPr>
          <a:xfrm>
            <a:off x="-126" y="5020022"/>
            <a:ext cx="2295000" cy="144000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9" name="Rectangle 8"/>
          <p:cNvSpPr/>
          <p:nvPr userDrawn="1"/>
        </p:nvSpPr>
        <p:spPr>
          <a:xfrm>
            <a:off x="4579074" y="5020038"/>
            <a:ext cx="2284200" cy="144000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2294874" y="5020038"/>
            <a:ext cx="2284200" cy="144000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987772"/>
            <a:ext cx="6858000" cy="4032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graphicFrame>
        <p:nvGraphicFramePr>
          <p:cNvPr id="12" name="Obiekt 11">
            <a:extLst>
              <a:ext uri="{FF2B5EF4-FFF2-40B4-BE49-F238E27FC236}">
                <a16:creationId xmlns:a16="http://schemas.microsoft.com/office/drawing/2014/main" id="{452033C9-0282-47F6-9CF5-3A7BFB04B05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736393807"/>
              </p:ext>
            </p:extLst>
          </p:nvPr>
        </p:nvGraphicFramePr>
        <p:xfrm>
          <a:off x="242646" y="123478"/>
          <a:ext cx="540060" cy="720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594908" imgH="1597265" progId="CorelDraw.Graphic.17">
                  <p:embed/>
                </p:oleObj>
              </mc:Choice>
              <mc:Fallback>
                <p:oleObj name="CorelDRAW" r:id="rId2" imgW="1594908" imgH="1597265" progId="CorelDraw.Graphic.17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C4D2190B-761A-432E-8A84-E2F0F52EE1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2646" y="123478"/>
                        <a:ext cx="540060" cy="720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iekt 12">
            <a:extLst>
              <a:ext uri="{FF2B5EF4-FFF2-40B4-BE49-F238E27FC236}">
                <a16:creationId xmlns:a16="http://schemas.microsoft.com/office/drawing/2014/main" id="{40DE5506-3ADA-4095-9BB6-94D413C15ED6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79568574"/>
              </p:ext>
            </p:extLst>
          </p:nvPr>
        </p:nvGraphicFramePr>
        <p:xfrm>
          <a:off x="5534830" y="195486"/>
          <a:ext cx="1080524" cy="576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9128731" imgH="3653970" progId="CorelDraw.Graphic.17">
                  <p:embed/>
                </p:oleObj>
              </mc:Choice>
              <mc:Fallback>
                <p:oleObj name="CorelDRAW" r:id="rId4" imgW="9128731" imgH="3653970" progId="CorelDraw.Graphic.17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E1E696C9-66FF-4328-9400-9F7613884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34830" y="195486"/>
                        <a:ext cx="1080524" cy="576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8458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20538"/>
            <a:ext cx="6863274" cy="108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2294874" y="5020038"/>
            <a:ext cx="2284200" cy="144000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211711"/>
            <a:ext cx="5829300" cy="1102519"/>
          </a:xfrm>
        </p:spPr>
        <p:txBody>
          <a:bodyPr>
            <a:noAutofit/>
          </a:bodyPr>
          <a:lstStyle>
            <a:lvl1pPr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26" y="5020022"/>
            <a:ext cx="2295000" cy="144000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4579074" y="5020038"/>
            <a:ext cx="2284200" cy="144000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4671138" y="4443958"/>
            <a:ext cx="1997964" cy="432048"/>
          </a:xfrm>
          <a:prstGeom prst="rect">
            <a:avLst/>
          </a:prstGeom>
        </p:spPr>
        <p:txBody>
          <a:bodyPr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B2867C5D-344F-4416-A7C2-66E50FD0B995}" type="datetime1">
              <a:rPr lang="pl-PL" smtClean="0"/>
              <a:t>07.07.2023</a:t>
            </a:fld>
            <a:endParaRPr lang="pl-PL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188640" y="4443958"/>
            <a:ext cx="1998000" cy="432000"/>
          </a:xfrm>
        </p:spPr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 sz="1800">
                <a:solidFill>
                  <a:srgbClr val="FFFFFF"/>
                </a:solidFill>
              </a:defRPr>
            </a:lvl1pPr>
            <a:lvl2pPr marL="342900" indent="0">
              <a:buClr>
                <a:schemeClr val="bg1"/>
              </a:buClr>
              <a:buFont typeface="Wingdings" panose="05000000000000000000" pitchFamily="2" charset="2"/>
              <a:buNone/>
              <a:defRPr sz="1500">
                <a:solidFill>
                  <a:srgbClr val="FFFFFF"/>
                </a:solidFill>
              </a:defRPr>
            </a:lvl2pPr>
            <a:lvl3pPr marL="685800" indent="0">
              <a:buClr>
                <a:schemeClr val="bg1"/>
              </a:buClr>
              <a:buFont typeface="Wingdings" panose="05000000000000000000" pitchFamily="2" charset="2"/>
              <a:buNone/>
              <a:defRPr sz="1350">
                <a:solidFill>
                  <a:srgbClr val="FFFFFF"/>
                </a:solidFill>
              </a:defRPr>
            </a:lvl3pPr>
            <a:lvl4pPr marL="1028700" indent="0">
              <a:buClr>
                <a:schemeClr val="bg1"/>
              </a:buClr>
              <a:buFont typeface="Wingdings" panose="05000000000000000000" pitchFamily="2" charset="2"/>
              <a:buNone/>
              <a:defRPr sz="1200">
                <a:solidFill>
                  <a:srgbClr val="FFFFFF"/>
                </a:solidFill>
              </a:defRPr>
            </a:lvl4pPr>
            <a:lvl5pPr marL="1371600" indent="0">
              <a:buClr>
                <a:schemeClr val="bg1"/>
              </a:buClr>
              <a:buFont typeface="Wingdings" panose="05000000000000000000" pitchFamily="2" charset="2"/>
              <a:buNone/>
              <a:defRPr sz="1200">
                <a:solidFill>
                  <a:srgbClr val="FFFFFF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C4D5955E-B170-4E19-8190-9F11CF1C7EC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736393807"/>
              </p:ext>
            </p:extLst>
          </p:nvPr>
        </p:nvGraphicFramePr>
        <p:xfrm>
          <a:off x="242646" y="123478"/>
          <a:ext cx="540060" cy="720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594908" imgH="1597265" progId="CorelDraw.Graphic.17">
                  <p:embed/>
                </p:oleObj>
              </mc:Choice>
              <mc:Fallback>
                <p:oleObj name="CorelDRAW" r:id="rId2" imgW="1594908" imgH="1597265" progId="CorelDraw.Graphic.17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C4D2190B-761A-432E-8A84-E2F0F52EE1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2646" y="123478"/>
                        <a:ext cx="540060" cy="720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iekt 17">
            <a:extLst>
              <a:ext uri="{FF2B5EF4-FFF2-40B4-BE49-F238E27FC236}">
                <a16:creationId xmlns:a16="http://schemas.microsoft.com/office/drawing/2014/main" id="{B782ACF2-A385-4BB6-BC48-DE6B3C0C196E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79568574"/>
              </p:ext>
            </p:extLst>
          </p:nvPr>
        </p:nvGraphicFramePr>
        <p:xfrm>
          <a:off x="5534830" y="195486"/>
          <a:ext cx="1080524" cy="576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9128731" imgH="3653970" progId="CorelDraw.Graphic.17">
                  <p:embed/>
                </p:oleObj>
              </mc:Choice>
              <mc:Fallback>
                <p:oleObj name="CorelDRAW" r:id="rId4" imgW="9128731" imgH="3653970" progId="CorelDraw.Graphic.17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E1E696C9-66FF-4328-9400-9F7613884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34830" y="195486"/>
                        <a:ext cx="1080524" cy="576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8826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rgbClr val="D8D8D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D8D8D8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884810"/>
          </a:xfrm>
        </p:spPr>
        <p:txBody>
          <a:bodyPr/>
          <a:lstStyle>
            <a:lvl1pPr marL="257175" indent="-257175">
              <a:buClr>
                <a:srgbClr val="0088B9"/>
              </a:buClr>
              <a:buFont typeface="Wingdings" panose="05000000000000000000" pitchFamily="2" charset="2"/>
              <a:buChar char="§"/>
              <a:defRPr sz="1800">
                <a:solidFill>
                  <a:srgbClr val="FFFFFF"/>
                </a:solidFill>
              </a:defRPr>
            </a:lvl1pPr>
            <a:lvl2pPr marL="557213" indent="-214313">
              <a:buClr>
                <a:srgbClr val="0088B9"/>
              </a:buClr>
              <a:buFont typeface="Wingdings" panose="05000000000000000000" pitchFamily="2" charset="2"/>
              <a:buChar char="§"/>
              <a:defRPr sz="1500">
                <a:solidFill>
                  <a:srgbClr val="FFFFFF"/>
                </a:solidFill>
              </a:defRPr>
            </a:lvl2pPr>
            <a:lvl3pPr marL="8572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350">
                <a:solidFill>
                  <a:srgbClr val="FFFFFF"/>
                </a:solidFill>
              </a:defRPr>
            </a:lvl3pPr>
            <a:lvl4pPr marL="12001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200">
                <a:solidFill>
                  <a:srgbClr val="FFFFFF"/>
                </a:solidFill>
              </a:defRPr>
            </a:lvl4pPr>
            <a:lvl5pPr marL="15430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200">
                <a:solidFill>
                  <a:srgbClr val="FFFFFF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l-P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D8D8D8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884810"/>
          </a:xfrm>
        </p:spPr>
        <p:txBody>
          <a:bodyPr/>
          <a:lstStyle>
            <a:lvl1pPr marL="257175" indent="-257175">
              <a:buClr>
                <a:srgbClr val="0088B9"/>
              </a:buClr>
              <a:buFont typeface="Wingdings" panose="05000000000000000000" pitchFamily="2" charset="2"/>
              <a:buChar char="§"/>
              <a:defRPr sz="1800">
                <a:solidFill>
                  <a:srgbClr val="FFFFFF"/>
                </a:solidFill>
              </a:defRPr>
            </a:lvl1pPr>
            <a:lvl2pPr marL="557213" indent="-214313">
              <a:buClr>
                <a:srgbClr val="0088B9"/>
              </a:buClr>
              <a:buFont typeface="Wingdings" panose="05000000000000000000" pitchFamily="2" charset="2"/>
              <a:buChar char="§"/>
              <a:defRPr sz="1500">
                <a:solidFill>
                  <a:srgbClr val="FFFFFF"/>
                </a:solidFill>
              </a:defRPr>
            </a:lvl2pPr>
            <a:lvl3pPr marL="8572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350">
                <a:solidFill>
                  <a:srgbClr val="FFFFFF"/>
                </a:solidFill>
              </a:defRPr>
            </a:lvl3pPr>
            <a:lvl4pPr marL="12001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200">
                <a:solidFill>
                  <a:srgbClr val="FFFFFF"/>
                </a:solidFill>
              </a:defRPr>
            </a:lvl4pPr>
            <a:lvl5pPr marL="15430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200">
                <a:solidFill>
                  <a:srgbClr val="FFFFFF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FFFFFF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fld id="{CEE615F5-D84A-407B-BE26-E1C43F76A9DE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17" name="Obiekt 16">
            <a:extLst>
              <a:ext uri="{FF2B5EF4-FFF2-40B4-BE49-F238E27FC236}">
                <a16:creationId xmlns:a16="http://schemas.microsoft.com/office/drawing/2014/main" id="{9B1946B0-0981-4251-8CBC-C39E4D2F8A3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92798521"/>
              </p:ext>
            </p:extLst>
          </p:nvPr>
        </p:nvGraphicFramePr>
        <p:xfrm>
          <a:off x="404665" y="4711752"/>
          <a:ext cx="286394" cy="383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529207" imgH="529989" progId="CorelDraw.Graphic.17">
                  <p:embed/>
                </p:oleObj>
              </mc:Choice>
              <mc:Fallback>
                <p:oleObj name="CorelDRAW" r:id="rId2" imgW="529207" imgH="529989" progId="CorelDraw.Graphic.17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E286901F-9450-482B-A648-92E85B7CA6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4665" y="4711752"/>
                        <a:ext cx="286394" cy="383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iekt 17">
            <a:extLst>
              <a:ext uri="{FF2B5EF4-FFF2-40B4-BE49-F238E27FC236}">
                <a16:creationId xmlns:a16="http://schemas.microsoft.com/office/drawing/2014/main" id="{F52ED7EF-5FE0-4064-BBF2-B4B1872AEF56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73019300"/>
              </p:ext>
            </p:extLst>
          </p:nvPr>
        </p:nvGraphicFramePr>
        <p:xfrm>
          <a:off x="5913276" y="4747733"/>
          <a:ext cx="580394" cy="312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991320" imgH="1209418" progId="CorelDraw.Graphic.17">
                  <p:embed/>
                </p:oleObj>
              </mc:Choice>
              <mc:Fallback>
                <p:oleObj name="CorelDRAW" r:id="rId4" imgW="2991320" imgH="1209418" progId="CorelDraw.Graphic.17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9B487A09-DE09-465C-A218-170ACEFF8E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3276" y="4747733"/>
                        <a:ext cx="580394" cy="312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5095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e z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rgbClr val="D8D8D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55114" y="1347614"/>
            <a:ext cx="2059987" cy="2880320"/>
          </a:xfrm>
        </p:spPr>
        <p:txBody>
          <a:bodyPr/>
          <a:lstStyle>
            <a:lvl1pPr marL="257175" indent="-257175">
              <a:buClr>
                <a:srgbClr val="0088B9"/>
              </a:buClr>
              <a:buFont typeface="Wingdings" panose="05000000000000000000" pitchFamily="2" charset="2"/>
              <a:buChar char="§"/>
              <a:defRPr sz="1800">
                <a:solidFill>
                  <a:srgbClr val="FFFFFF"/>
                </a:solidFill>
              </a:defRPr>
            </a:lvl1pPr>
            <a:lvl2pPr marL="557213" indent="-214313">
              <a:buClr>
                <a:srgbClr val="0088B9"/>
              </a:buClr>
              <a:buFont typeface="Wingdings" panose="05000000000000000000" pitchFamily="2" charset="2"/>
              <a:buChar char="§"/>
              <a:defRPr sz="1500">
                <a:solidFill>
                  <a:srgbClr val="FFFFFF"/>
                </a:solidFill>
              </a:defRPr>
            </a:lvl2pPr>
            <a:lvl3pPr marL="8572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350">
                <a:solidFill>
                  <a:srgbClr val="FFFFFF"/>
                </a:solidFill>
              </a:defRPr>
            </a:lvl3pPr>
            <a:lvl4pPr marL="12001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200">
                <a:solidFill>
                  <a:srgbClr val="FFFFFF"/>
                </a:solidFill>
              </a:defRPr>
            </a:lvl4pPr>
            <a:lvl5pPr marL="15430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200">
                <a:solidFill>
                  <a:srgbClr val="FFFFFF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FFFFFF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51235" y="1347789"/>
            <a:ext cx="3995738" cy="2879725"/>
          </a:xfrm>
        </p:spPr>
        <p:txBody>
          <a:bodyPr/>
          <a:lstStyle>
            <a:lvl1pPr>
              <a:buClr>
                <a:srgbClr val="0088B9"/>
              </a:buCl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fld id="{FCE8FC84-BA02-42B3-B68E-FD2BA49BACF0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17" name="Obiekt 16">
            <a:extLst>
              <a:ext uri="{FF2B5EF4-FFF2-40B4-BE49-F238E27FC236}">
                <a16:creationId xmlns:a16="http://schemas.microsoft.com/office/drawing/2014/main" id="{C97B31DE-C4F9-48C2-8090-D3D84C7F8D0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92798521"/>
              </p:ext>
            </p:extLst>
          </p:nvPr>
        </p:nvGraphicFramePr>
        <p:xfrm>
          <a:off x="404665" y="4711752"/>
          <a:ext cx="286394" cy="383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529207" imgH="529989" progId="CorelDraw.Graphic.17">
                  <p:embed/>
                </p:oleObj>
              </mc:Choice>
              <mc:Fallback>
                <p:oleObj name="CorelDRAW" r:id="rId2" imgW="529207" imgH="529989" progId="CorelDraw.Graphic.17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E286901F-9450-482B-A648-92E85B7CA6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4665" y="4711752"/>
                        <a:ext cx="286394" cy="383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iekt 17">
            <a:extLst>
              <a:ext uri="{FF2B5EF4-FFF2-40B4-BE49-F238E27FC236}">
                <a16:creationId xmlns:a16="http://schemas.microsoft.com/office/drawing/2014/main" id="{697ABF46-1DF0-4B65-811D-8AA2EBA938C9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73019300"/>
              </p:ext>
            </p:extLst>
          </p:nvPr>
        </p:nvGraphicFramePr>
        <p:xfrm>
          <a:off x="5913276" y="4747733"/>
          <a:ext cx="580394" cy="312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991320" imgH="1209418" progId="CorelDraw.Graphic.17">
                  <p:embed/>
                </p:oleObj>
              </mc:Choice>
              <mc:Fallback>
                <p:oleObj name="CorelDRAW" r:id="rId4" imgW="2991320" imgH="1209418" progId="CorelDraw.Graphic.17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9B487A09-DE09-465C-A218-170ACEFF8E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3276" y="4747733"/>
                        <a:ext cx="580394" cy="312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8328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rgbClr val="D8D8D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0658" y="1347614"/>
            <a:ext cx="6164443" cy="2880320"/>
          </a:xfrm>
        </p:spPr>
        <p:txBody>
          <a:bodyPr/>
          <a:lstStyle>
            <a:lvl1pPr marL="257175" indent="-257175">
              <a:buClr>
                <a:srgbClr val="0088B9"/>
              </a:buClr>
              <a:buFont typeface="Wingdings" panose="05000000000000000000" pitchFamily="2" charset="2"/>
              <a:buChar char="§"/>
              <a:defRPr sz="1800">
                <a:solidFill>
                  <a:srgbClr val="FFFFFF"/>
                </a:solidFill>
              </a:defRPr>
            </a:lvl1pPr>
            <a:lvl2pPr marL="557213" indent="-214313">
              <a:buClr>
                <a:srgbClr val="0088B9"/>
              </a:buClr>
              <a:buFont typeface="Wingdings" panose="05000000000000000000" pitchFamily="2" charset="2"/>
              <a:buChar char="§"/>
              <a:defRPr sz="1500">
                <a:solidFill>
                  <a:srgbClr val="FFFFFF"/>
                </a:solidFill>
              </a:defRPr>
            </a:lvl2pPr>
            <a:lvl3pPr marL="8572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350">
                <a:solidFill>
                  <a:srgbClr val="FFFFFF"/>
                </a:solidFill>
              </a:defRPr>
            </a:lvl3pPr>
            <a:lvl4pPr marL="12001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200">
                <a:solidFill>
                  <a:srgbClr val="FFFFFF"/>
                </a:solidFill>
              </a:defRPr>
            </a:lvl4pPr>
            <a:lvl5pPr marL="15430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200">
                <a:solidFill>
                  <a:srgbClr val="FFFFFF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FFFFFF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fld id="{0FCAAA33-AB58-4B5F-891F-65F12616D2C0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16" name="Obiekt 15">
            <a:extLst>
              <a:ext uri="{FF2B5EF4-FFF2-40B4-BE49-F238E27FC236}">
                <a16:creationId xmlns:a16="http://schemas.microsoft.com/office/drawing/2014/main" id="{68DD8E83-0C79-45EF-A311-8D62B72DDA9B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92798521"/>
              </p:ext>
            </p:extLst>
          </p:nvPr>
        </p:nvGraphicFramePr>
        <p:xfrm>
          <a:off x="404665" y="4711752"/>
          <a:ext cx="286394" cy="383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529207" imgH="529989" progId="CorelDraw.Graphic.17">
                  <p:embed/>
                </p:oleObj>
              </mc:Choice>
              <mc:Fallback>
                <p:oleObj name="CorelDRAW" r:id="rId2" imgW="529207" imgH="529989" progId="CorelDraw.Graphic.17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E286901F-9450-482B-A648-92E85B7CA6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4665" y="4711752"/>
                        <a:ext cx="286394" cy="383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iekt 16">
            <a:extLst>
              <a:ext uri="{FF2B5EF4-FFF2-40B4-BE49-F238E27FC236}">
                <a16:creationId xmlns:a16="http://schemas.microsoft.com/office/drawing/2014/main" id="{5766242D-DE42-49BE-A209-1332F88FCAB9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73019300"/>
              </p:ext>
            </p:extLst>
          </p:nvPr>
        </p:nvGraphicFramePr>
        <p:xfrm>
          <a:off x="5913276" y="4747733"/>
          <a:ext cx="580394" cy="312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991320" imgH="1209418" progId="CorelDraw.Graphic.17">
                  <p:embed/>
                </p:oleObj>
              </mc:Choice>
              <mc:Fallback>
                <p:oleObj name="CorelDRAW" r:id="rId4" imgW="2991320" imgH="1209418" progId="CorelDraw.Graphic.17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9B487A09-DE09-465C-A218-170ACEFF8E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3276" y="4747733"/>
                        <a:ext cx="580394" cy="312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0835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e zdjęci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rgbClr val="D8D8D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FFFFFF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51235" y="1347789"/>
            <a:ext cx="3995738" cy="28797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455319" y="1347789"/>
            <a:ext cx="2057400" cy="28797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fld id="{E46FA80E-FF97-45C4-8599-0F8D2E7AEE3B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17" name="Obiekt 16">
            <a:extLst>
              <a:ext uri="{FF2B5EF4-FFF2-40B4-BE49-F238E27FC236}">
                <a16:creationId xmlns:a16="http://schemas.microsoft.com/office/drawing/2014/main" id="{A9ED275E-03C1-43B6-9CF1-10F543B175F4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92798521"/>
              </p:ext>
            </p:extLst>
          </p:nvPr>
        </p:nvGraphicFramePr>
        <p:xfrm>
          <a:off x="404665" y="4711752"/>
          <a:ext cx="286394" cy="383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529207" imgH="529989" progId="CorelDraw.Graphic.17">
                  <p:embed/>
                </p:oleObj>
              </mc:Choice>
              <mc:Fallback>
                <p:oleObj name="CorelDRAW" r:id="rId2" imgW="529207" imgH="529989" progId="CorelDraw.Graphic.17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E286901F-9450-482B-A648-92E85B7CA6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4665" y="4711752"/>
                        <a:ext cx="286394" cy="383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iekt 17">
            <a:extLst>
              <a:ext uri="{FF2B5EF4-FFF2-40B4-BE49-F238E27FC236}">
                <a16:creationId xmlns:a16="http://schemas.microsoft.com/office/drawing/2014/main" id="{90CF131F-897F-4F87-8009-48FAF58F4196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73019300"/>
              </p:ext>
            </p:extLst>
          </p:nvPr>
        </p:nvGraphicFramePr>
        <p:xfrm>
          <a:off x="5913276" y="4747733"/>
          <a:ext cx="580394" cy="312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991320" imgH="1209418" progId="CorelDraw.Graphic.17">
                  <p:embed/>
                </p:oleObj>
              </mc:Choice>
              <mc:Fallback>
                <p:oleObj name="CorelDRAW" r:id="rId4" imgW="2991320" imgH="1209418" progId="CorelDraw.Graphic.17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9B487A09-DE09-465C-A218-170ACEFF8E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3276" y="4747733"/>
                        <a:ext cx="580394" cy="312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9519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rgbClr val="D8D8D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FFFFFF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3"/>
          </p:nvPr>
        </p:nvSpPr>
        <p:spPr>
          <a:xfrm>
            <a:off x="351235" y="1347615"/>
            <a:ext cx="6161484" cy="28797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fld id="{F3CA81EA-858B-4F78-B8DA-D1F3CA97FF8B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16" name="Obiekt 15">
            <a:extLst>
              <a:ext uri="{FF2B5EF4-FFF2-40B4-BE49-F238E27FC236}">
                <a16:creationId xmlns:a16="http://schemas.microsoft.com/office/drawing/2014/main" id="{BA8B3D5D-B9C0-4B29-A490-A752D4484BDE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92798521"/>
              </p:ext>
            </p:extLst>
          </p:nvPr>
        </p:nvGraphicFramePr>
        <p:xfrm>
          <a:off x="404665" y="4711752"/>
          <a:ext cx="286394" cy="383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529207" imgH="529989" progId="CorelDraw.Graphic.17">
                  <p:embed/>
                </p:oleObj>
              </mc:Choice>
              <mc:Fallback>
                <p:oleObj name="CorelDRAW" r:id="rId2" imgW="529207" imgH="529989" progId="CorelDraw.Graphic.17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E286901F-9450-482B-A648-92E85B7CA6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4665" y="4711752"/>
                        <a:ext cx="286394" cy="383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iekt 16">
            <a:extLst>
              <a:ext uri="{FF2B5EF4-FFF2-40B4-BE49-F238E27FC236}">
                <a16:creationId xmlns:a16="http://schemas.microsoft.com/office/drawing/2014/main" id="{08AA97E2-7F66-4118-9117-90337F3184B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73019300"/>
              </p:ext>
            </p:extLst>
          </p:nvPr>
        </p:nvGraphicFramePr>
        <p:xfrm>
          <a:off x="5913276" y="4747733"/>
          <a:ext cx="580394" cy="312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991320" imgH="1209418" progId="CorelDraw.Graphic.17">
                  <p:embed/>
                </p:oleObj>
              </mc:Choice>
              <mc:Fallback>
                <p:oleObj name="CorelDRAW" r:id="rId4" imgW="2991320" imgH="1209418" progId="CorelDraw.Graphic.17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9B487A09-DE09-465C-A218-170ACEFF8E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3276" y="4747733"/>
                        <a:ext cx="580394" cy="312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1799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20538"/>
            <a:ext cx="6863274" cy="108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2294874" y="5020038"/>
            <a:ext cx="2284200" cy="144000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211711"/>
            <a:ext cx="5829300" cy="1102519"/>
          </a:xfrm>
        </p:spPr>
        <p:txBody>
          <a:bodyPr>
            <a:no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26" y="5020022"/>
            <a:ext cx="2295000" cy="144000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4579074" y="5020038"/>
            <a:ext cx="2284200" cy="144000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graphicFrame>
        <p:nvGraphicFramePr>
          <p:cNvPr id="18" name="Obiekt 17">
            <a:extLst>
              <a:ext uri="{FF2B5EF4-FFF2-40B4-BE49-F238E27FC236}">
                <a16:creationId xmlns:a16="http://schemas.microsoft.com/office/drawing/2014/main" id="{23F827C3-E3F6-4266-BFC4-663831CEF687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316962512"/>
              </p:ext>
            </p:extLst>
          </p:nvPr>
        </p:nvGraphicFramePr>
        <p:xfrm>
          <a:off x="242646" y="123478"/>
          <a:ext cx="738082" cy="720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594908" imgH="1597265" progId="CorelDraw.Graphic.17">
                  <p:embed/>
                </p:oleObj>
              </mc:Choice>
              <mc:Fallback>
                <p:oleObj name="CorelDRAW" r:id="rId2" imgW="1594908" imgH="1597265" progId="CorelDraw.Graphic.17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C4D2190B-761A-432E-8A84-E2F0F52EE1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2646" y="123478"/>
                        <a:ext cx="738082" cy="720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iekt 18">
            <a:extLst>
              <a:ext uri="{FF2B5EF4-FFF2-40B4-BE49-F238E27FC236}">
                <a16:creationId xmlns:a16="http://schemas.microsoft.com/office/drawing/2014/main" id="{23F796C6-CFFB-46E7-A3AA-4218B72A7778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02416495"/>
              </p:ext>
            </p:extLst>
          </p:nvPr>
        </p:nvGraphicFramePr>
        <p:xfrm>
          <a:off x="5157192" y="195486"/>
          <a:ext cx="1476716" cy="576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9128731" imgH="3653970" progId="CorelDraw.Graphic.17">
                  <p:embed/>
                </p:oleObj>
              </mc:Choice>
              <mc:Fallback>
                <p:oleObj name="CorelDRAW" r:id="rId4" imgW="9128731" imgH="3653970" progId="CorelDraw.Graphic.17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E1E696C9-66FF-4328-9400-9F7613884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57192" y="195486"/>
                        <a:ext cx="1476716" cy="576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8728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rgbClr val="D8D8D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FFFFFF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3482578" y="1203325"/>
            <a:ext cx="3024188" cy="32400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6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50658" y="1203870"/>
            <a:ext cx="3024188" cy="32400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fld id="{A267C7E3-D4E2-4410-80E6-95BF8EB643DA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18" name="Obiekt 17">
            <a:extLst>
              <a:ext uri="{FF2B5EF4-FFF2-40B4-BE49-F238E27FC236}">
                <a16:creationId xmlns:a16="http://schemas.microsoft.com/office/drawing/2014/main" id="{EFDA6686-4D1E-4B59-9A5D-74C47276469F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92798521"/>
              </p:ext>
            </p:extLst>
          </p:nvPr>
        </p:nvGraphicFramePr>
        <p:xfrm>
          <a:off x="404665" y="4711752"/>
          <a:ext cx="286394" cy="383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529207" imgH="529989" progId="CorelDraw.Graphic.17">
                  <p:embed/>
                </p:oleObj>
              </mc:Choice>
              <mc:Fallback>
                <p:oleObj name="CorelDRAW" r:id="rId2" imgW="529207" imgH="529989" progId="CorelDraw.Graphic.17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E286901F-9450-482B-A648-92E85B7CA6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4665" y="4711752"/>
                        <a:ext cx="286394" cy="383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iekt 18">
            <a:extLst>
              <a:ext uri="{FF2B5EF4-FFF2-40B4-BE49-F238E27FC236}">
                <a16:creationId xmlns:a16="http://schemas.microsoft.com/office/drawing/2014/main" id="{9AB8DE73-A66A-485B-8374-300AE634FA3F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73019300"/>
              </p:ext>
            </p:extLst>
          </p:nvPr>
        </p:nvGraphicFramePr>
        <p:xfrm>
          <a:off x="5913276" y="4747733"/>
          <a:ext cx="580394" cy="312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991320" imgH="1209418" progId="CorelDraw.Graphic.17">
                  <p:embed/>
                </p:oleObj>
              </mc:Choice>
              <mc:Fallback>
                <p:oleObj name="CorelDRAW" r:id="rId4" imgW="2991320" imgH="1209418" progId="CorelDraw.Graphic.17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9B487A09-DE09-465C-A218-170ACEFF8E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3276" y="4747733"/>
                        <a:ext cx="580394" cy="312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8994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rgbClr val="D8D8D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FFFFFF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4"/>
          </p:nvPr>
        </p:nvSpPr>
        <p:spPr>
          <a:xfrm>
            <a:off x="351235" y="1347192"/>
            <a:ext cx="6161484" cy="2952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fld id="{7134BEAD-6F66-4AB6-A8E2-59B32E618172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16" name="Obiekt 15">
            <a:extLst>
              <a:ext uri="{FF2B5EF4-FFF2-40B4-BE49-F238E27FC236}">
                <a16:creationId xmlns:a16="http://schemas.microsoft.com/office/drawing/2014/main" id="{38954718-ACC4-4189-9144-E56D97A2CB0D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92798521"/>
              </p:ext>
            </p:extLst>
          </p:nvPr>
        </p:nvGraphicFramePr>
        <p:xfrm>
          <a:off x="404665" y="4711752"/>
          <a:ext cx="286394" cy="383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529207" imgH="529989" progId="CorelDraw.Graphic.17">
                  <p:embed/>
                </p:oleObj>
              </mc:Choice>
              <mc:Fallback>
                <p:oleObj name="CorelDRAW" r:id="rId2" imgW="529207" imgH="529989" progId="CorelDraw.Graphic.17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E286901F-9450-482B-A648-92E85B7CA6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4665" y="4711752"/>
                        <a:ext cx="286394" cy="383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iekt 16">
            <a:extLst>
              <a:ext uri="{FF2B5EF4-FFF2-40B4-BE49-F238E27FC236}">
                <a16:creationId xmlns:a16="http://schemas.microsoft.com/office/drawing/2014/main" id="{FACA3152-0F77-4E0E-98A7-C4D5D0CFD28A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73019300"/>
              </p:ext>
            </p:extLst>
          </p:nvPr>
        </p:nvGraphicFramePr>
        <p:xfrm>
          <a:off x="5913276" y="4747733"/>
          <a:ext cx="580394" cy="312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991320" imgH="1209418" progId="CorelDraw.Graphic.17">
                  <p:embed/>
                </p:oleObj>
              </mc:Choice>
              <mc:Fallback>
                <p:oleObj name="CorelDRAW" r:id="rId4" imgW="2991320" imgH="1209418" progId="CorelDraw.Graphic.17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9B487A09-DE09-465C-A218-170ACEFF8E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3276" y="4747733"/>
                        <a:ext cx="580394" cy="312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8336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FFFFFF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fld id="{3543473D-0D29-4C42-BCEE-EDBEA8583C02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14" name="Obiekt 13">
            <a:extLst>
              <a:ext uri="{FF2B5EF4-FFF2-40B4-BE49-F238E27FC236}">
                <a16:creationId xmlns:a16="http://schemas.microsoft.com/office/drawing/2014/main" id="{5AEB09DD-7D81-4BA4-81A8-DB55A2DBA89F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92798521"/>
              </p:ext>
            </p:extLst>
          </p:nvPr>
        </p:nvGraphicFramePr>
        <p:xfrm>
          <a:off x="404665" y="4711752"/>
          <a:ext cx="286394" cy="383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529207" imgH="529989" progId="CorelDraw.Graphic.17">
                  <p:embed/>
                </p:oleObj>
              </mc:Choice>
              <mc:Fallback>
                <p:oleObj name="CorelDRAW" r:id="rId2" imgW="529207" imgH="529989" progId="CorelDraw.Graphic.17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E286901F-9450-482B-A648-92E85B7CA6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4665" y="4711752"/>
                        <a:ext cx="286394" cy="383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iekt 16">
            <a:extLst>
              <a:ext uri="{FF2B5EF4-FFF2-40B4-BE49-F238E27FC236}">
                <a16:creationId xmlns:a16="http://schemas.microsoft.com/office/drawing/2014/main" id="{E10A876E-7A06-4BEC-91D2-6B75C99C011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73019300"/>
              </p:ext>
            </p:extLst>
          </p:nvPr>
        </p:nvGraphicFramePr>
        <p:xfrm>
          <a:off x="5913276" y="4747733"/>
          <a:ext cx="580394" cy="312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991320" imgH="1209418" progId="CorelDraw.Graphic.17">
                  <p:embed/>
                </p:oleObj>
              </mc:Choice>
              <mc:Fallback>
                <p:oleObj name="CorelDRAW" r:id="rId4" imgW="2991320" imgH="1209418" progId="CorelDraw.Graphic.17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9B487A09-DE09-465C-A218-170ACEFF8E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3276" y="4747733"/>
                        <a:ext cx="580394" cy="312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806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FFFFFF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514350" y="1923679"/>
            <a:ext cx="5829300" cy="1102519"/>
          </a:xfrm>
        </p:spPr>
        <p:txBody>
          <a:bodyPr>
            <a:noAutofit/>
          </a:bodyPr>
          <a:lstStyle>
            <a:lvl1pPr algn="l">
              <a:defRPr sz="54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fld id="{085AC485-2EE9-413F-A266-0E2BF9CFE8BF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850B1F01-9A16-43C4-AA51-C482955C2A57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92798521"/>
              </p:ext>
            </p:extLst>
          </p:nvPr>
        </p:nvGraphicFramePr>
        <p:xfrm>
          <a:off x="404665" y="4711752"/>
          <a:ext cx="286394" cy="383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529207" imgH="529989" progId="CorelDraw.Graphic.17">
                  <p:embed/>
                </p:oleObj>
              </mc:Choice>
              <mc:Fallback>
                <p:oleObj name="CorelDRAW" r:id="rId2" imgW="529207" imgH="529989" progId="CorelDraw.Graphic.17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E286901F-9450-482B-A648-92E85B7CA6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4665" y="4711752"/>
                        <a:ext cx="286394" cy="383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iekt 15">
            <a:extLst>
              <a:ext uri="{FF2B5EF4-FFF2-40B4-BE49-F238E27FC236}">
                <a16:creationId xmlns:a16="http://schemas.microsoft.com/office/drawing/2014/main" id="{EB18BBB3-FE7E-4C88-AF31-F2DCCBE0DF3E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73019300"/>
              </p:ext>
            </p:extLst>
          </p:nvPr>
        </p:nvGraphicFramePr>
        <p:xfrm>
          <a:off x="5913276" y="4747733"/>
          <a:ext cx="580394" cy="312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991320" imgH="1209418" progId="CorelDraw.Graphic.17">
                  <p:embed/>
                </p:oleObj>
              </mc:Choice>
              <mc:Fallback>
                <p:oleObj name="CorelDRAW" r:id="rId4" imgW="2991320" imgH="1209418" progId="CorelDraw.Graphic.17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9B487A09-DE09-465C-A218-170ACEFF8E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3276" y="4747733"/>
                        <a:ext cx="580394" cy="312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1993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ń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26" y="5020022"/>
            <a:ext cx="2295000" cy="144000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9" name="Rectangle 8"/>
          <p:cNvSpPr/>
          <p:nvPr userDrawn="1"/>
        </p:nvSpPr>
        <p:spPr>
          <a:xfrm>
            <a:off x="4579074" y="5020038"/>
            <a:ext cx="2284200" cy="144000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2294874" y="5020038"/>
            <a:ext cx="2284200" cy="144000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987772"/>
            <a:ext cx="6858000" cy="4032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42900" y="2506588"/>
            <a:ext cx="6172200" cy="857250"/>
          </a:xfrm>
        </p:spPr>
        <p:txBody>
          <a:bodyPr>
            <a:no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l-PL" dirty="0"/>
          </a:p>
        </p:txBody>
      </p:sp>
      <p:graphicFrame>
        <p:nvGraphicFramePr>
          <p:cNvPr id="12" name="Obiekt 11">
            <a:extLst>
              <a:ext uri="{FF2B5EF4-FFF2-40B4-BE49-F238E27FC236}">
                <a16:creationId xmlns:a16="http://schemas.microsoft.com/office/drawing/2014/main" id="{0425D19E-84CF-4977-BC70-22CC3B7208E6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736393807"/>
              </p:ext>
            </p:extLst>
          </p:nvPr>
        </p:nvGraphicFramePr>
        <p:xfrm>
          <a:off x="242646" y="123478"/>
          <a:ext cx="540060" cy="720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594908" imgH="1597265" progId="CorelDraw.Graphic.17">
                  <p:embed/>
                </p:oleObj>
              </mc:Choice>
              <mc:Fallback>
                <p:oleObj name="CorelDRAW" r:id="rId2" imgW="1594908" imgH="1597265" progId="CorelDraw.Graphic.17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C4D2190B-761A-432E-8A84-E2F0F52EE1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2646" y="123478"/>
                        <a:ext cx="540060" cy="720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iekt 12">
            <a:extLst>
              <a:ext uri="{FF2B5EF4-FFF2-40B4-BE49-F238E27FC236}">
                <a16:creationId xmlns:a16="http://schemas.microsoft.com/office/drawing/2014/main" id="{EEB59F4E-3701-485C-A998-36C605745C61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79568574"/>
              </p:ext>
            </p:extLst>
          </p:nvPr>
        </p:nvGraphicFramePr>
        <p:xfrm>
          <a:off x="5534830" y="195486"/>
          <a:ext cx="1080524" cy="576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9128731" imgH="3653970" progId="CorelDraw.Graphic.17">
                  <p:embed/>
                </p:oleObj>
              </mc:Choice>
              <mc:Fallback>
                <p:oleObj name="CorelDRAW" r:id="rId4" imgW="9128731" imgH="3653970" progId="CorelDraw.Graphic.17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E1E696C9-66FF-4328-9400-9F7613884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34830" y="195486"/>
                        <a:ext cx="1080524" cy="576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6343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 b="1">
                <a:solidFill>
                  <a:srgbClr val="585858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585858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884810"/>
          </a:xfrm>
        </p:spPr>
        <p:txBody>
          <a:bodyPr/>
          <a:lstStyle>
            <a:lvl1pPr marL="257175" indent="-257175">
              <a:buClr>
                <a:srgbClr val="0088B9"/>
              </a:buClr>
              <a:buFont typeface="Wingdings" panose="05000000000000000000" pitchFamily="2" charset="2"/>
              <a:buChar char="§"/>
              <a:defRPr sz="1800">
                <a:solidFill>
                  <a:schemeClr val="bg1">
                    <a:lumMod val="10000"/>
                  </a:schemeClr>
                </a:solidFill>
              </a:defRPr>
            </a:lvl1pPr>
            <a:lvl2pPr marL="557213" indent="-214313">
              <a:buClr>
                <a:srgbClr val="0088B9"/>
              </a:buClr>
              <a:buFont typeface="Wingdings" panose="05000000000000000000" pitchFamily="2" charset="2"/>
              <a:buChar char="§"/>
              <a:defRPr sz="1500">
                <a:solidFill>
                  <a:schemeClr val="bg1">
                    <a:lumMod val="10000"/>
                  </a:schemeClr>
                </a:solidFill>
              </a:defRPr>
            </a:lvl2pPr>
            <a:lvl3pPr marL="8572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350">
                <a:solidFill>
                  <a:schemeClr val="bg1">
                    <a:lumMod val="10000"/>
                  </a:schemeClr>
                </a:solidFill>
              </a:defRPr>
            </a:lvl3pPr>
            <a:lvl4pPr marL="12001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200">
                <a:solidFill>
                  <a:schemeClr val="bg1">
                    <a:lumMod val="10000"/>
                  </a:schemeClr>
                </a:solidFill>
              </a:defRPr>
            </a:lvl4pPr>
            <a:lvl5pPr marL="15430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200">
                <a:solidFill>
                  <a:schemeClr val="bg1">
                    <a:lumMod val="10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585858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884810"/>
          </a:xfrm>
        </p:spPr>
        <p:txBody>
          <a:bodyPr/>
          <a:lstStyle>
            <a:lvl1pPr marL="257175" indent="-257175">
              <a:buClr>
                <a:srgbClr val="0088B9"/>
              </a:buClr>
              <a:buFont typeface="Wingdings" panose="05000000000000000000" pitchFamily="2" charset="2"/>
              <a:buChar char="§"/>
              <a:defRPr sz="1800">
                <a:solidFill>
                  <a:schemeClr val="bg1">
                    <a:lumMod val="10000"/>
                  </a:schemeClr>
                </a:solidFill>
              </a:defRPr>
            </a:lvl1pPr>
            <a:lvl2pPr marL="557213" indent="-214313">
              <a:buClr>
                <a:srgbClr val="0088B9"/>
              </a:buClr>
              <a:buFont typeface="Wingdings" panose="05000000000000000000" pitchFamily="2" charset="2"/>
              <a:buChar char="§"/>
              <a:defRPr sz="1500">
                <a:solidFill>
                  <a:schemeClr val="bg1">
                    <a:lumMod val="10000"/>
                  </a:schemeClr>
                </a:solidFill>
              </a:defRPr>
            </a:lvl2pPr>
            <a:lvl3pPr marL="8572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350">
                <a:solidFill>
                  <a:schemeClr val="bg1">
                    <a:lumMod val="10000"/>
                  </a:schemeClr>
                </a:solidFill>
              </a:defRPr>
            </a:lvl3pPr>
            <a:lvl4pPr marL="12001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200">
                <a:solidFill>
                  <a:schemeClr val="bg1">
                    <a:lumMod val="10000"/>
                  </a:schemeClr>
                </a:solidFill>
              </a:defRPr>
            </a:lvl4pPr>
            <a:lvl5pPr marL="15430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200">
                <a:solidFill>
                  <a:schemeClr val="bg1">
                    <a:lumMod val="10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000000"/>
                </a:solidFill>
              </a:defRPr>
            </a:lvl1pPr>
          </a:lstStyle>
          <a:p>
            <a:fld id="{6318AE2C-05E3-48D0-971F-4E6892A41989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63BFDEC7-3552-49C9-8318-8F294F70980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431438135"/>
              </p:ext>
            </p:extLst>
          </p:nvPr>
        </p:nvGraphicFramePr>
        <p:xfrm>
          <a:off x="5872944" y="4747735"/>
          <a:ext cx="580393" cy="312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991320" imgH="1209418" progId="CorelDraw.Graphic.17">
                  <p:embed/>
                </p:oleObj>
              </mc:Choice>
              <mc:Fallback>
                <p:oleObj name="CorelDRAW" r:id="rId2" imgW="2991320" imgH="1209418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72944" y="4747735"/>
                        <a:ext cx="580393" cy="312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iekt 15">
            <a:extLst>
              <a:ext uri="{FF2B5EF4-FFF2-40B4-BE49-F238E27FC236}">
                <a16:creationId xmlns:a16="http://schemas.microsoft.com/office/drawing/2014/main" id="{060ED702-8756-4DAE-B360-6E255759ABAA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39541742"/>
              </p:ext>
            </p:extLst>
          </p:nvPr>
        </p:nvGraphicFramePr>
        <p:xfrm>
          <a:off x="387386" y="4708930"/>
          <a:ext cx="289083" cy="385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594908" imgH="1597265" progId="CorelDraw.Graphic.17">
                  <p:embed/>
                </p:oleObj>
              </mc:Choice>
              <mc:Fallback>
                <p:oleObj name="CorelDRAW" r:id="rId4" imgW="1594908" imgH="1597265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7386" y="4708930"/>
                        <a:ext cx="289083" cy="385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314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e z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 b="1">
                <a:solidFill>
                  <a:srgbClr val="585858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55114" y="1347614"/>
            <a:ext cx="2059987" cy="2880320"/>
          </a:xfrm>
        </p:spPr>
        <p:txBody>
          <a:bodyPr/>
          <a:lstStyle>
            <a:lvl1pPr marL="257175" indent="-257175">
              <a:buClr>
                <a:srgbClr val="0088B9"/>
              </a:buClr>
              <a:buFont typeface="Wingdings" panose="05000000000000000000" pitchFamily="2" charset="2"/>
              <a:buChar char="§"/>
              <a:defRPr sz="1800">
                <a:solidFill>
                  <a:schemeClr val="bg1">
                    <a:lumMod val="10000"/>
                  </a:schemeClr>
                </a:solidFill>
              </a:defRPr>
            </a:lvl1pPr>
            <a:lvl2pPr marL="557213" indent="-214313">
              <a:buClr>
                <a:srgbClr val="0088B9"/>
              </a:buClr>
              <a:buFont typeface="Wingdings" panose="05000000000000000000" pitchFamily="2" charset="2"/>
              <a:buChar char="§"/>
              <a:defRPr sz="1500">
                <a:solidFill>
                  <a:schemeClr val="bg1">
                    <a:lumMod val="10000"/>
                  </a:schemeClr>
                </a:solidFill>
              </a:defRPr>
            </a:lvl2pPr>
            <a:lvl3pPr marL="8572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350">
                <a:solidFill>
                  <a:schemeClr val="bg1">
                    <a:lumMod val="10000"/>
                  </a:schemeClr>
                </a:solidFill>
              </a:defRPr>
            </a:lvl3pPr>
            <a:lvl4pPr marL="12001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200">
                <a:solidFill>
                  <a:schemeClr val="bg1">
                    <a:lumMod val="10000"/>
                  </a:schemeClr>
                </a:solidFill>
              </a:defRPr>
            </a:lvl4pPr>
            <a:lvl5pPr marL="15430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200">
                <a:solidFill>
                  <a:schemeClr val="bg1">
                    <a:lumMod val="10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51235" y="1347789"/>
            <a:ext cx="3995738" cy="2879725"/>
          </a:xfrm>
        </p:spPr>
        <p:txBody>
          <a:bodyPr/>
          <a:lstStyle>
            <a:lvl1pPr>
              <a:buClr>
                <a:srgbClr val="0088B9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000000"/>
                </a:solidFill>
              </a:defRPr>
            </a:lvl1pPr>
          </a:lstStyle>
          <a:p>
            <a:fld id="{3C30A96F-40A9-4811-8FF9-4B9D96F71BB5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23" name="Obiekt 22">
            <a:extLst>
              <a:ext uri="{FF2B5EF4-FFF2-40B4-BE49-F238E27FC236}">
                <a16:creationId xmlns:a16="http://schemas.microsoft.com/office/drawing/2014/main" id="{9EB17E72-DE76-4FB4-BA3E-83A2BD5CD5C1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452488047"/>
              </p:ext>
            </p:extLst>
          </p:nvPr>
        </p:nvGraphicFramePr>
        <p:xfrm>
          <a:off x="5872944" y="4747735"/>
          <a:ext cx="580393" cy="312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991320" imgH="1209418" progId="CorelDraw.Graphic.17">
                  <p:embed/>
                </p:oleObj>
              </mc:Choice>
              <mc:Fallback>
                <p:oleObj name="CorelDRAW" r:id="rId2" imgW="2991320" imgH="1209418" progId="CorelDraw.Graphic.17">
                  <p:embed/>
                  <p:pic>
                    <p:nvPicPr>
                      <p:cNvPr id="15" name="Obiekt 14">
                        <a:extLst>
                          <a:ext uri="{FF2B5EF4-FFF2-40B4-BE49-F238E27FC236}">
                            <a16:creationId xmlns:a16="http://schemas.microsoft.com/office/drawing/2014/main" id="{63BFDEC7-3552-49C9-8318-8F294F7098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72944" y="4747735"/>
                        <a:ext cx="580393" cy="312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iekt 23">
            <a:extLst>
              <a:ext uri="{FF2B5EF4-FFF2-40B4-BE49-F238E27FC236}">
                <a16:creationId xmlns:a16="http://schemas.microsoft.com/office/drawing/2014/main" id="{AC51CD3F-5981-4DE2-B3C2-2352EEDEFB6E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92033870"/>
              </p:ext>
            </p:extLst>
          </p:nvPr>
        </p:nvGraphicFramePr>
        <p:xfrm>
          <a:off x="387386" y="4708930"/>
          <a:ext cx="289083" cy="385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594908" imgH="1597265" progId="CorelDraw.Graphic.17">
                  <p:embed/>
                </p:oleObj>
              </mc:Choice>
              <mc:Fallback>
                <p:oleObj name="CorelDRAW" r:id="rId4" imgW="1594908" imgH="1597265" progId="CorelDraw.Graphic.17">
                  <p:embed/>
                  <p:pic>
                    <p:nvPicPr>
                      <p:cNvPr id="16" name="Obiekt 15">
                        <a:extLst>
                          <a:ext uri="{FF2B5EF4-FFF2-40B4-BE49-F238E27FC236}">
                            <a16:creationId xmlns:a16="http://schemas.microsoft.com/office/drawing/2014/main" id="{060ED702-8756-4DAE-B360-6E255759AB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7386" y="4708930"/>
                        <a:ext cx="289083" cy="385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223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rgbClr val="585858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0658" y="1347614"/>
            <a:ext cx="6164443" cy="2880320"/>
          </a:xfrm>
        </p:spPr>
        <p:txBody>
          <a:bodyPr/>
          <a:lstStyle>
            <a:lvl1pPr marL="257175" indent="-257175">
              <a:buClr>
                <a:srgbClr val="0088B9"/>
              </a:buClr>
              <a:buFont typeface="Wingdings" panose="05000000000000000000" pitchFamily="2" charset="2"/>
              <a:buChar char="§"/>
              <a:defRPr sz="1800">
                <a:solidFill>
                  <a:schemeClr val="bg1">
                    <a:lumMod val="10000"/>
                  </a:schemeClr>
                </a:solidFill>
              </a:defRPr>
            </a:lvl1pPr>
            <a:lvl2pPr marL="557213" indent="-214313">
              <a:buClr>
                <a:srgbClr val="0088B9"/>
              </a:buClr>
              <a:buFont typeface="Wingdings" panose="05000000000000000000" pitchFamily="2" charset="2"/>
              <a:buChar char="§"/>
              <a:defRPr sz="1500">
                <a:solidFill>
                  <a:schemeClr val="bg1">
                    <a:lumMod val="10000"/>
                  </a:schemeClr>
                </a:solidFill>
              </a:defRPr>
            </a:lvl2pPr>
            <a:lvl3pPr marL="8572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350">
                <a:solidFill>
                  <a:schemeClr val="bg1">
                    <a:lumMod val="10000"/>
                  </a:schemeClr>
                </a:solidFill>
              </a:defRPr>
            </a:lvl3pPr>
            <a:lvl4pPr marL="12001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200">
                <a:solidFill>
                  <a:schemeClr val="bg1">
                    <a:lumMod val="10000"/>
                  </a:schemeClr>
                </a:solidFill>
              </a:defRPr>
            </a:lvl4pPr>
            <a:lvl5pPr marL="1543050" indent="-171450">
              <a:buClr>
                <a:srgbClr val="0088B9"/>
              </a:buClr>
              <a:buFont typeface="Wingdings" panose="05000000000000000000" pitchFamily="2" charset="2"/>
              <a:buChar char="§"/>
              <a:defRPr sz="1200">
                <a:solidFill>
                  <a:schemeClr val="bg1">
                    <a:lumMod val="10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000000"/>
                </a:solidFill>
              </a:defRPr>
            </a:lvl1pPr>
          </a:lstStyle>
          <a:p>
            <a:fld id="{FD0147BE-089F-4F8E-BF3D-D9B07167B73D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16" name="Obiekt 15">
            <a:extLst>
              <a:ext uri="{FF2B5EF4-FFF2-40B4-BE49-F238E27FC236}">
                <a16:creationId xmlns:a16="http://schemas.microsoft.com/office/drawing/2014/main" id="{5FCC154B-4783-4FDA-801B-5DDF7258C6EC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452488047"/>
              </p:ext>
            </p:extLst>
          </p:nvPr>
        </p:nvGraphicFramePr>
        <p:xfrm>
          <a:off x="5872944" y="4747735"/>
          <a:ext cx="580393" cy="312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991320" imgH="1209418" progId="CorelDraw.Graphic.17">
                  <p:embed/>
                </p:oleObj>
              </mc:Choice>
              <mc:Fallback>
                <p:oleObj name="CorelDRAW" r:id="rId2" imgW="2991320" imgH="1209418" progId="CorelDraw.Graphic.17">
                  <p:embed/>
                  <p:pic>
                    <p:nvPicPr>
                      <p:cNvPr id="15" name="Obiekt 14">
                        <a:extLst>
                          <a:ext uri="{FF2B5EF4-FFF2-40B4-BE49-F238E27FC236}">
                            <a16:creationId xmlns:a16="http://schemas.microsoft.com/office/drawing/2014/main" id="{63BFDEC7-3552-49C9-8318-8F294F7098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72944" y="4747735"/>
                        <a:ext cx="580393" cy="312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iekt 16">
            <a:extLst>
              <a:ext uri="{FF2B5EF4-FFF2-40B4-BE49-F238E27FC236}">
                <a16:creationId xmlns:a16="http://schemas.microsoft.com/office/drawing/2014/main" id="{A7A4078A-86F2-45B8-9026-695073C7E9C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92033870"/>
              </p:ext>
            </p:extLst>
          </p:nvPr>
        </p:nvGraphicFramePr>
        <p:xfrm>
          <a:off x="387386" y="4708930"/>
          <a:ext cx="289083" cy="385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594908" imgH="1597265" progId="CorelDraw.Graphic.17">
                  <p:embed/>
                </p:oleObj>
              </mc:Choice>
              <mc:Fallback>
                <p:oleObj name="CorelDRAW" r:id="rId4" imgW="1594908" imgH="1597265" progId="CorelDraw.Graphic.17">
                  <p:embed/>
                  <p:pic>
                    <p:nvPicPr>
                      <p:cNvPr id="16" name="Obiekt 15">
                        <a:extLst>
                          <a:ext uri="{FF2B5EF4-FFF2-40B4-BE49-F238E27FC236}">
                            <a16:creationId xmlns:a16="http://schemas.microsoft.com/office/drawing/2014/main" id="{060ED702-8756-4DAE-B360-6E255759AB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7386" y="4708930"/>
                        <a:ext cx="289083" cy="385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5207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e zdjęci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rgbClr val="585858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51235" y="1347789"/>
            <a:ext cx="3995738" cy="2879725"/>
          </a:xfrm>
        </p:spPr>
        <p:txBody>
          <a:bodyPr/>
          <a:lstStyle>
            <a:lvl1pPr>
              <a:buClr>
                <a:srgbClr val="0088B9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455319" y="1347789"/>
            <a:ext cx="2057400" cy="2879725"/>
          </a:xfrm>
        </p:spPr>
        <p:txBody>
          <a:bodyPr/>
          <a:lstStyle>
            <a:lvl1pPr>
              <a:buClr>
                <a:srgbClr val="0088B9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000000"/>
                </a:solidFill>
              </a:defRPr>
            </a:lvl1pPr>
          </a:lstStyle>
          <a:p>
            <a:fld id="{C48AE7DA-F4EA-4D32-8D14-4BC81F125196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17" name="Obiekt 16">
            <a:extLst>
              <a:ext uri="{FF2B5EF4-FFF2-40B4-BE49-F238E27FC236}">
                <a16:creationId xmlns:a16="http://schemas.microsoft.com/office/drawing/2014/main" id="{C7F53671-FA2A-4AB0-B3DD-48D7F7CAA614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452488047"/>
              </p:ext>
            </p:extLst>
          </p:nvPr>
        </p:nvGraphicFramePr>
        <p:xfrm>
          <a:off x="5872944" y="4747735"/>
          <a:ext cx="580393" cy="312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991320" imgH="1209418" progId="CorelDraw.Graphic.17">
                  <p:embed/>
                </p:oleObj>
              </mc:Choice>
              <mc:Fallback>
                <p:oleObj name="CorelDRAW" r:id="rId2" imgW="2991320" imgH="1209418" progId="CorelDraw.Graphic.17">
                  <p:embed/>
                  <p:pic>
                    <p:nvPicPr>
                      <p:cNvPr id="15" name="Obiekt 14">
                        <a:extLst>
                          <a:ext uri="{FF2B5EF4-FFF2-40B4-BE49-F238E27FC236}">
                            <a16:creationId xmlns:a16="http://schemas.microsoft.com/office/drawing/2014/main" id="{63BFDEC7-3552-49C9-8318-8F294F7098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72944" y="4747735"/>
                        <a:ext cx="580393" cy="312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iekt 17">
            <a:extLst>
              <a:ext uri="{FF2B5EF4-FFF2-40B4-BE49-F238E27FC236}">
                <a16:creationId xmlns:a16="http://schemas.microsoft.com/office/drawing/2014/main" id="{D13DBEDE-B0C8-430F-AB0A-DE71F20B0F70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92033870"/>
              </p:ext>
            </p:extLst>
          </p:nvPr>
        </p:nvGraphicFramePr>
        <p:xfrm>
          <a:off x="387386" y="4708930"/>
          <a:ext cx="289083" cy="385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594908" imgH="1597265" progId="CorelDraw.Graphic.17">
                  <p:embed/>
                </p:oleObj>
              </mc:Choice>
              <mc:Fallback>
                <p:oleObj name="CorelDRAW" r:id="rId4" imgW="1594908" imgH="1597265" progId="CorelDraw.Graphic.17">
                  <p:embed/>
                  <p:pic>
                    <p:nvPicPr>
                      <p:cNvPr id="16" name="Obiekt 15">
                        <a:extLst>
                          <a:ext uri="{FF2B5EF4-FFF2-40B4-BE49-F238E27FC236}">
                            <a16:creationId xmlns:a16="http://schemas.microsoft.com/office/drawing/2014/main" id="{060ED702-8756-4DAE-B360-6E255759AB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7386" y="4708930"/>
                        <a:ext cx="289083" cy="385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618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rgbClr val="585858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3"/>
          </p:nvPr>
        </p:nvSpPr>
        <p:spPr>
          <a:xfrm>
            <a:off x="351235" y="1347615"/>
            <a:ext cx="6161484" cy="2879725"/>
          </a:xfrm>
        </p:spPr>
        <p:txBody>
          <a:bodyPr/>
          <a:lstStyle>
            <a:lvl1pPr>
              <a:buClr>
                <a:srgbClr val="0088B9"/>
              </a:buClr>
              <a:defRPr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pl-PL"/>
              <a:t>Kliknij ikonę, aby dodać tabelę</a:t>
            </a:r>
            <a:endParaRPr lang="pl-PL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000000"/>
                </a:solidFill>
              </a:defRPr>
            </a:lvl1pPr>
          </a:lstStyle>
          <a:p>
            <a:fld id="{D4BCBAA3-9320-43EA-BB82-038AB04F89B1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16" name="Obiekt 15">
            <a:extLst>
              <a:ext uri="{FF2B5EF4-FFF2-40B4-BE49-F238E27FC236}">
                <a16:creationId xmlns:a16="http://schemas.microsoft.com/office/drawing/2014/main" id="{5F40C6B0-A713-4427-A75A-B4342BA2C848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452488047"/>
              </p:ext>
            </p:extLst>
          </p:nvPr>
        </p:nvGraphicFramePr>
        <p:xfrm>
          <a:off x="5872944" y="4747735"/>
          <a:ext cx="580393" cy="312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991320" imgH="1209418" progId="CorelDraw.Graphic.17">
                  <p:embed/>
                </p:oleObj>
              </mc:Choice>
              <mc:Fallback>
                <p:oleObj name="CorelDRAW" r:id="rId2" imgW="2991320" imgH="1209418" progId="CorelDraw.Graphic.17">
                  <p:embed/>
                  <p:pic>
                    <p:nvPicPr>
                      <p:cNvPr id="15" name="Obiekt 14">
                        <a:extLst>
                          <a:ext uri="{FF2B5EF4-FFF2-40B4-BE49-F238E27FC236}">
                            <a16:creationId xmlns:a16="http://schemas.microsoft.com/office/drawing/2014/main" id="{63BFDEC7-3552-49C9-8318-8F294F7098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72944" y="4747735"/>
                        <a:ext cx="580393" cy="312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iekt 16">
            <a:extLst>
              <a:ext uri="{FF2B5EF4-FFF2-40B4-BE49-F238E27FC236}">
                <a16:creationId xmlns:a16="http://schemas.microsoft.com/office/drawing/2014/main" id="{7AF48C11-6232-4C90-BD81-3B4B2E93AF4D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92033870"/>
              </p:ext>
            </p:extLst>
          </p:nvPr>
        </p:nvGraphicFramePr>
        <p:xfrm>
          <a:off x="387386" y="4708930"/>
          <a:ext cx="289083" cy="385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594908" imgH="1597265" progId="CorelDraw.Graphic.17">
                  <p:embed/>
                </p:oleObj>
              </mc:Choice>
              <mc:Fallback>
                <p:oleObj name="CorelDRAW" r:id="rId4" imgW="1594908" imgH="1597265" progId="CorelDraw.Graphic.17">
                  <p:embed/>
                  <p:pic>
                    <p:nvPicPr>
                      <p:cNvPr id="16" name="Obiekt 15">
                        <a:extLst>
                          <a:ext uri="{FF2B5EF4-FFF2-40B4-BE49-F238E27FC236}">
                            <a16:creationId xmlns:a16="http://schemas.microsoft.com/office/drawing/2014/main" id="{060ED702-8756-4DAE-B360-6E255759AB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7386" y="4708930"/>
                        <a:ext cx="289083" cy="385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618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rgbClr val="585858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3482578" y="1203325"/>
            <a:ext cx="3024188" cy="3240088"/>
          </a:xfrm>
        </p:spPr>
        <p:txBody>
          <a:bodyPr/>
          <a:lstStyle>
            <a:lvl1pPr>
              <a:buClr>
                <a:srgbClr val="0088B9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 ikonę, aby dodać wykres</a:t>
            </a:r>
            <a:endParaRPr lang="pl-PL" dirty="0"/>
          </a:p>
        </p:txBody>
      </p:sp>
      <p:sp>
        <p:nvSpPr>
          <p:cNvPr id="16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50658" y="1203870"/>
            <a:ext cx="3024188" cy="3240088"/>
          </a:xfrm>
        </p:spPr>
        <p:txBody>
          <a:bodyPr/>
          <a:lstStyle>
            <a:lvl1pPr>
              <a:buClr>
                <a:srgbClr val="0088B9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 ikonę, aby dodać wykres</a:t>
            </a:r>
            <a:endParaRPr lang="pl-PL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000000"/>
                </a:solidFill>
              </a:defRPr>
            </a:lvl1pPr>
          </a:lstStyle>
          <a:p>
            <a:fld id="{14B0F825-CF4E-4750-BA64-386059547742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18" name="Obiekt 17">
            <a:extLst>
              <a:ext uri="{FF2B5EF4-FFF2-40B4-BE49-F238E27FC236}">
                <a16:creationId xmlns:a16="http://schemas.microsoft.com/office/drawing/2014/main" id="{4E421623-1EF4-4AAC-BD37-60F1E8EF8E9F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452488047"/>
              </p:ext>
            </p:extLst>
          </p:nvPr>
        </p:nvGraphicFramePr>
        <p:xfrm>
          <a:off x="5872944" y="4747735"/>
          <a:ext cx="580393" cy="312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991320" imgH="1209418" progId="CorelDraw.Graphic.17">
                  <p:embed/>
                </p:oleObj>
              </mc:Choice>
              <mc:Fallback>
                <p:oleObj name="CorelDRAW" r:id="rId2" imgW="2991320" imgH="1209418" progId="CorelDraw.Graphic.17">
                  <p:embed/>
                  <p:pic>
                    <p:nvPicPr>
                      <p:cNvPr id="15" name="Obiekt 14">
                        <a:extLst>
                          <a:ext uri="{FF2B5EF4-FFF2-40B4-BE49-F238E27FC236}">
                            <a16:creationId xmlns:a16="http://schemas.microsoft.com/office/drawing/2014/main" id="{63BFDEC7-3552-49C9-8318-8F294F7098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72944" y="4747735"/>
                        <a:ext cx="580393" cy="312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iekt 18">
            <a:extLst>
              <a:ext uri="{FF2B5EF4-FFF2-40B4-BE49-F238E27FC236}">
                <a16:creationId xmlns:a16="http://schemas.microsoft.com/office/drawing/2014/main" id="{4F7708C0-9D6F-44ED-8A12-5C4B346F9EFB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92033870"/>
              </p:ext>
            </p:extLst>
          </p:nvPr>
        </p:nvGraphicFramePr>
        <p:xfrm>
          <a:off x="387386" y="4708930"/>
          <a:ext cx="289083" cy="385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594908" imgH="1597265" progId="CorelDraw.Graphic.17">
                  <p:embed/>
                </p:oleObj>
              </mc:Choice>
              <mc:Fallback>
                <p:oleObj name="CorelDRAW" r:id="rId4" imgW="1594908" imgH="1597265" progId="CorelDraw.Graphic.17">
                  <p:embed/>
                  <p:pic>
                    <p:nvPicPr>
                      <p:cNvPr id="16" name="Obiekt 15">
                        <a:extLst>
                          <a:ext uri="{FF2B5EF4-FFF2-40B4-BE49-F238E27FC236}">
                            <a16:creationId xmlns:a16="http://schemas.microsoft.com/office/drawing/2014/main" id="{060ED702-8756-4DAE-B360-6E255759AB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7386" y="4708930"/>
                        <a:ext cx="289083" cy="385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0631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rgbClr val="585858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83006" y="4746178"/>
            <a:ext cx="972108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r>
              <a:rPr lang="pl-PL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50658" y="4551970"/>
            <a:ext cx="20574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455114" y="4551970"/>
            <a:ext cx="2057400" cy="108012"/>
          </a:xfrm>
          <a:prstGeom prst="rect">
            <a:avLst/>
          </a:prstGeom>
          <a:solidFill>
            <a:srgbClr val="008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2402886" y="4551970"/>
            <a:ext cx="2057400" cy="108012"/>
          </a:xfrm>
          <a:prstGeom prst="rect">
            <a:avLst/>
          </a:prstGeom>
          <a:solidFill>
            <a:srgbClr val="FCE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4"/>
          </p:nvPr>
        </p:nvSpPr>
        <p:spPr>
          <a:xfrm>
            <a:off x="351235" y="1347192"/>
            <a:ext cx="6161484" cy="2952750"/>
          </a:xfrm>
        </p:spPr>
        <p:txBody>
          <a:bodyPr/>
          <a:lstStyle>
            <a:lvl1pPr>
              <a:buClr>
                <a:srgbClr val="0088B9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 ikonę, aby dodać multimedia</a:t>
            </a:r>
            <a:endParaRPr lang="pl-PL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456892" y="4746422"/>
            <a:ext cx="974700" cy="27360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rgbClr val="000000"/>
                </a:solidFill>
              </a:defRPr>
            </a:lvl1pPr>
          </a:lstStyle>
          <a:p>
            <a:fld id="{5E067F0A-C652-4BFC-B8E5-BB16C7E5D48E}" type="datetime1">
              <a:rPr lang="pl-PL" smtClean="0"/>
              <a:t>07.07.2023</a:t>
            </a:fld>
            <a:endParaRPr lang="pl-PL" dirty="0"/>
          </a:p>
        </p:txBody>
      </p:sp>
      <p:graphicFrame>
        <p:nvGraphicFramePr>
          <p:cNvPr id="16" name="Obiekt 15">
            <a:extLst>
              <a:ext uri="{FF2B5EF4-FFF2-40B4-BE49-F238E27FC236}">
                <a16:creationId xmlns:a16="http://schemas.microsoft.com/office/drawing/2014/main" id="{904420D3-3B1A-46B7-8B6F-6C7A6603F9B8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452488047"/>
              </p:ext>
            </p:extLst>
          </p:nvPr>
        </p:nvGraphicFramePr>
        <p:xfrm>
          <a:off x="5872944" y="4747735"/>
          <a:ext cx="580393" cy="312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991320" imgH="1209418" progId="CorelDraw.Graphic.17">
                  <p:embed/>
                </p:oleObj>
              </mc:Choice>
              <mc:Fallback>
                <p:oleObj name="CorelDRAW" r:id="rId2" imgW="2991320" imgH="1209418" progId="CorelDraw.Graphic.17">
                  <p:embed/>
                  <p:pic>
                    <p:nvPicPr>
                      <p:cNvPr id="15" name="Obiekt 14">
                        <a:extLst>
                          <a:ext uri="{FF2B5EF4-FFF2-40B4-BE49-F238E27FC236}">
                            <a16:creationId xmlns:a16="http://schemas.microsoft.com/office/drawing/2014/main" id="{63BFDEC7-3552-49C9-8318-8F294F7098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72944" y="4747735"/>
                        <a:ext cx="580393" cy="312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iekt 16">
            <a:extLst>
              <a:ext uri="{FF2B5EF4-FFF2-40B4-BE49-F238E27FC236}">
                <a16:creationId xmlns:a16="http://schemas.microsoft.com/office/drawing/2014/main" id="{D3975D42-2334-4730-86D1-959A291421AF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92033870"/>
              </p:ext>
            </p:extLst>
          </p:nvPr>
        </p:nvGraphicFramePr>
        <p:xfrm>
          <a:off x="387386" y="4708930"/>
          <a:ext cx="289083" cy="385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594908" imgH="1597265" progId="CorelDraw.Graphic.17">
                  <p:embed/>
                </p:oleObj>
              </mc:Choice>
              <mc:Fallback>
                <p:oleObj name="CorelDRAW" r:id="rId4" imgW="1594908" imgH="1597265" progId="CorelDraw.Graphic.17">
                  <p:embed/>
                  <p:pic>
                    <p:nvPicPr>
                      <p:cNvPr id="16" name="Obiekt 15">
                        <a:extLst>
                          <a:ext uri="{FF2B5EF4-FFF2-40B4-BE49-F238E27FC236}">
                            <a16:creationId xmlns:a16="http://schemas.microsoft.com/office/drawing/2014/main" id="{060ED702-8756-4DAE-B360-6E255759AB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7386" y="4708930"/>
                        <a:ext cx="289083" cy="385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621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858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5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hdr="0" ftr="0"/>
  <p:txStyles>
    <p:titleStyle>
      <a:lvl1pPr algn="ctr" defTabSz="685800" rtl="0" eaLnBrk="1" latinLnBrk="0" hangingPunct="1"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rgbClr val="0088B9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Clr>
          <a:srgbClr val="0088B9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rgbClr val="0088B9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Clr>
          <a:srgbClr val="0088B9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Clr>
          <a:srgbClr val="0088B9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2499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hf hdr="0" ftr="0"/>
  <p:txStyles>
    <p:titleStyle>
      <a:lvl1pPr algn="ctr" defTabSz="685800" rtl="0" eaLnBrk="1" latinLnBrk="0" hangingPunct="1">
        <a:spcBef>
          <a:spcPct val="0"/>
        </a:spcBef>
        <a:buNone/>
        <a:defRPr sz="33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rgbClr val="0088B9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Clr>
          <a:srgbClr val="0088B9"/>
        </a:buClr>
        <a:buFont typeface="Wingdings" panose="05000000000000000000" pitchFamily="2" charset="2"/>
        <a:buChar char="§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rgbClr val="0088B9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Clr>
          <a:srgbClr val="0088B9"/>
        </a:buClr>
        <a:buFont typeface="Wingdings" panose="05000000000000000000" pitchFamily="2" charset="2"/>
        <a:buChar char="§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Clr>
          <a:srgbClr val="0088B9"/>
        </a:buClr>
        <a:buFont typeface="Wingdings" panose="05000000000000000000" pitchFamily="2" charset="2"/>
        <a:buChar char="§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0F81E8C4-608E-F2E2-1259-A108178A6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12" y="1414426"/>
            <a:ext cx="2486049" cy="372907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A6CBC63-1A83-B102-CB80-36D65035D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426"/>
            <a:ext cx="4360912" cy="377162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EC82907-E27C-B073-E3F4-3A2A87EE12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672" y="321836"/>
            <a:ext cx="5759450" cy="95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65EA850F-0D17-C9BC-D4BB-96717D9DF7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555526"/>
            <a:ext cx="2168624" cy="216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EBCA1E3-5AB6-711D-FCBB-D702DACD2B08}"/>
              </a:ext>
            </a:extLst>
          </p:cNvPr>
          <p:cNvSpPr txBox="1"/>
          <p:nvPr/>
        </p:nvSpPr>
        <p:spPr>
          <a:xfrm>
            <a:off x="152636" y="1431488"/>
            <a:ext cx="6552728" cy="1292662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Zapraszamy na wycieczkę przyrodniczą</a:t>
            </a:r>
          </a:p>
          <a:p>
            <a:pPr algn="ctr"/>
            <a:endParaRPr lang="pl-PL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l-PL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„Z owadami za pan brat”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1147470"/>
      </p:ext>
    </p:extLst>
  </p:cSld>
  <p:clrMapOvr>
    <a:masterClrMapping/>
  </p:clrMapOvr>
</p:sld>
</file>

<file path=ppt/theme/theme1.xml><?xml version="1.0" encoding="utf-8"?>
<a:theme xmlns:a="http://schemas.openxmlformats.org/drawingml/2006/main" name="Jasny">
  <a:themeElements>
    <a:clrScheme name="PN">
      <a:dk1>
        <a:srgbClr val="585858"/>
      </a:dk1>
      <a:lt1>
        <a:srgbClr val="000000"/>
      </a:lt1>
      <a:dk2>
        <a:srgbClr val="585858"/>
      </a:dk2>
      <a:lt2>
        <a:srgbClr val="FFFFFF"/>
      </a:lt2>
      <a:accent1>
        <a:srgbClr val="508246"/>
      </a:accent1>
      <a:accent2>
        <a:srgbClr val="94AC3B"/>
      </a:accent2>
      <a:accent3>
        <a:srgbClr val="FCE87F"/>
      </a:accent3>
      <a:accent4>
        <a:srgbClr val="0088B9"/>
      </a:accent4>
      <a:accent5>
        <a:srgbClr val="D8D8D8"/>
      </a:accent5>
      <a:accent6>
        <a:srgbClr val="000000"/>
      </a:accent6>
      <a:hlink>
        <a:srgbClr val="0088B9"/>
      </a:hlink>
      <a:folHlink>
        <a:srgbClr val="0088B9"/>
      </a:folHlink>
    </a:clrScheme>
    <a:fontScheme name="PN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rkonoski.potx" id="{0489E98D-21BA-4DB9-997F-F5B28AB9B5A5}" vid="{19B070CB-3802-4E65-85C1-79FEA2033375}"/>
    </a:ext>
  </a:extLst>
</a:theme>
</file>

<file path=ppt/theme/theme2.xml><?xml version="1.0" encoding="utf-8"?>
<a:theme xmlns:a="http://schemas.openxmlformats.org/drawingml/2006/main" name="Ciemny">
  <a:themeElements>
    <a:clrScheme name="PN">
      <a:dk1>
        <a:srgbClr val="585858"/>
      </a:dk1>
      <a:lt1>
        <a:srgbClr val="585858"/>
      </a:lt1>
      <a:dk2>
        <a:srgbClr val="443425"/>
      </a:dk2>
      <a:lt2>
        <a:srgbClr val="FFFFFF"/>
      </a:lt2>
      <a:accent1>
        <a:srgbClr val="D8D8D8"/>
      </a:accent1>
      <a:accent2>
        <a:srgbClr val="94AC3B"/>
      </a:accent2>
      <a:accent3>
        <a:srgbClr val="8ABFE3"/>
      </a:accent3>
      <a:accent4>
        <a:srgbClr val="F5AC6E"/>
      </a:accent4>
      <a:accent5>
        <a:srgbClr val="0088B9"/>
      </a:accent5>
      <a:accent6>
        <a:srgbClr val="D0935F"/>
      </a:accent6>
      <a:hlink>
        <a:srgbClr val="0088B9"/>
      </a:hlink>
      <a:folHlink>
        <a:srgbClr val="0088B9"/>
      </a:folHlink>
    </a:clrScheme>
    <a:fontScheme name="PN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rkonoski.potx" id="{0489E98D-21BA-4DB9-997F-F5B28AB9B5A5}" vid="{35CAE5A9-E65B-4899-9064-A3C0143D0B8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prezentacja-kpn-2018</Template>
  <TotalTime>260</TotalTime>
  <Words>11</Words>
  <Application>Microsoft Office PowerPoint</Application>
  <PresentationFormat>Niestandardowy</PresentationFormat>
  <Paragraphs>3</Paragraphs>
  <Slides>1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9" baseType="lpstr">
      <vt:lpstr>Arial</vt:lpstr>
      <vt:lpstr>Calibri</vt:lpstr>
      <vt:lpstr>Comic Sans MS</vt:lpstr>
      <vt:lpstr>Lato</vt:lpstr>
      <vt:lpstr>Wingdings</vt:lpstr>
      <vt:lpstr>Jasny</vt:lpstr>
      <vt:lpstr>Ciemny</vt:lpstr>
      <vt:lpstr>CorelDRAW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Zygmunt Jała</dc:creator>
  <cp:lastModifiedBy>Karolina Dobrowolska-Martini</cp:lastModifiedBy>
  <cp:revision>26</cp:revision>
  <dcterms:created xsi:type="dcterms:W3CDTF">2019-06-07T11:24:59Z</dcterms:created>
  <dcterms:modified xsi:type="dcterms:W3CDTF">2023-07-07T12:25:26Z</dcterms:modified>
</cp:coreProperties>
</file>